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63" r:id="rId2"/>
    <p:sldId id="265" r:id="rId3"/>
    <p:sldId id="266" r:id="rId4"/>
    <p:sldId id="274" r:id="rId5"/>
    <p:sldId id="262" r:id="rId6"/>
    <p:sldId id="264" r:id="rId7"/>
    <p:sldId id="271" r:id="rId8"/>
    <p:sldId id="272" r:id="rId9"/>
    <p:sldId id="273" r:id="rId10"/>
    <p:sldId id="275" r:id="rId11"/>
    <p:sldId id="276" r:id="rId12"/>
    <p:sldId id="278" r:id="rId13"/>
    <p:sldId id="27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9C0E"/>
    <a:srgbClr val="4444A1"/>
    <a:srgbClr val="E1E1E1"/>
    <a:srgbClr val="FE9A99"/>
    <a:srgbClr val="FF8000"/>
    <a:srgbClr val="FFC069"/>
    <a:srgbClr val="E7210C"/>
    <a:srgbClr val="B0E087"/>
    <a:srgbClr val="1477B6"/>
    <a:srgbClr val="A4C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84"/>
    <p:restoredTop sz="90573"/>
  </p:normalViewPr>
  <p:slideViewPr>
    <p:cSldViewPr snapToGrid="0" snapToObjects="1">
      <p:cViewPr>
        <p:scale>
          <a:sx n="140" d="100"/>
          <a:sy n="140" d="100"/>
        </p:scale>
        <p:origin x="3024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FF5F5-0429-2846-AB13-46C94BFA91BF}" type="datetimeFigureOut">
              <a:rPr lang="en-US" smtClean="0"/>
              <a:t>8/1/22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D01F3-D588-9244-A8A4-A3C4900A0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99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has the restricted start date</a:t>
            </a:r>
          </a:p>
          <a:p>
            <a:endParaRPr lang="en-US" dirty="0"/>
          </a:p>
          <a:p>
            <a:r>
              <a:rPr lang="en-US" dirty="0"/>
              <a:t>Line chart from -&gt; Descriptive/8</a:t>
            </a:r>
          </a:p>
          <a:p>
            <a:endParaRPr lang="en-US" dirty="0"/>
          </a:p>
          <a:p>
            <a:r>
              <a:rPr lang="en-US" dirty="0"/>
              <a:t>Correlation heatmaps from -&gt; </a:t>
            </a:r>
            <a:r>
              <a:rPr lang="en-US" dirty="0" err="1"/>
              <a:t>NPIs_mobility_updated</a:t>
            </a:r>
            <a:r>
              <a:rPr lang="en-US" dirty="0"/>
              <a:t>/Outputs/</a:t>
            </a:r>
            <a:r>
              <a:rPr lang="en-US" dirty="0" err="1"/>
              <a:t>Corr_heatmaps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D01F3-D588-9244-A8A4-A3C4900A01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32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has the restricted start date</a:t>
            </a:r>
          </a:p>
          <a:p>
            <a:endParaRPr lang="en-US" dirty="0"/>
          </a:p>
          <a:p>
            <a:r>
              <a:rPr lang="en-US" dirty="0"/>
              <a:t>Line chart from -&gt; Descriptive/8</a:t>
            </a:r>
          </a:p>
          <a:p>
            <a:endParaRPr lang="en-US" dirty="0"/>
          </a:p>
          <a:p>
            <a:r>
              <a:rPr lang="en-US" dirty="0"/>
              <a:t>Correlation heatmaps from -&gt; </a:t>
            </a:r>
            <a:r>
              <a:rPr lang="en-US" dirty="0" err="1"/>
              <a:t>NPIs_mobility_updated</a:t>
            </a:r>
            <a:r>
              <a:rPr lang="en-US" dirty="0"/>
              <a:t>/Outputs/</a:t>
            </a:r>
            <a:r>
              <a:rPr lang="en-US" dirty="0" err="1"/>
              <a:t>Corr_heatmaps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D01F3-D588-9244-A8A4-A3C4900A01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5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has the restricted start date</a:t>
            </a:r>
          </a:p>
          <a:p>
            <a:endParaRPr lang="en-US" dirty="0"/>
          </a:p>
          <a:p>
            <a:r>
              <a:rPr lang="en-US" dirty="0"/>
              <a:t>Line chart from -&gt; Descriptive/8</a:t>
            </a:r>
          </a:p>
          <a:p>
            <a:endParaRPr lang="en-US" dirty="0"/>
          </a:p>
          <a:p>
            <a:r>
              <a:rPr lang="en-US" dirty="0"/>
              <a:t>Correlation heatmaps from -&gt; </a:t>
            </a:r>
            <a:r>
              <a:rPr lang="en-US" dirty="0" err="1"/>
              <a:t>NPIs_mobility_updated</a:t>
            </a:r>
            <a:r>
              <a:rPr lang="en-US" dirty="0"/>
              <a:t>/Outputs/</a:t>
            </a:r>
            <a:r>
              <a:rPr lang="en-US" dirty="0" err="1"/>
              <a:t>Corr_heatmaps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D01F3-D588-9244-A8A4-A3C4900A01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4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Plots produced in </a:t>
            </a:r>
            <a:r>
              <a:rPr lang="en-US" dirty="0" err="1"/>
              <a:t>NPIs_mobility_updated</a:t>
            </a:r>
            <a:r>
              <a:rPr lang="en-US" dirty="0"/>
              <a:t>/3_Regression_Visualisation</a:t>
            </a:r>
          </a:p>
          <a:p>
            <a:endParaRPr lang="en-US" dirty="0"/>
          </a:p>
          <a:p>
            <a:r>
              <a:rPr lang="en-US" dirty="0"/>
              <a:t>Saved in …/Outputs/Regression/Plots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D01F3-D588-9244-A8A4-A3C4900A01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08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from Descriptive/7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D01F3-D588-9244-A8A4-A3C4900A01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67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D01F3-D588-9244-A8A4-A3C4900A01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05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D01F3-D588-9244-A8A4-A3C4900A01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74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Lags/outputs/regional/</a:t>
            </a:r>
            <a:r>
              <a:rPr lang="en-US" dirty="0" err="1"/>
              <a:t>multiplot_dtw_regional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From script lags/3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D01F3-D588-9244-A8A4-A3C4900A01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39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A959-5AF8-534A-8072-1CADDEEADC13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7076-E1A7-7F41-A953-0DE06FCD0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1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A959-5AF8-534A-8072-1CADDEEADC13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7076-E1A7-7F41-A953-0DE06FCD0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75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A959-5AF8-534A-8072-1CADDEEADC13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7076-E1A7-7F41-A953-0DE06FCD0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9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A959-5AF8-534A-8072-1CADDEEADC13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7076-E1A7-7F41-A953-0DE06FCD0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3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A959-5AF8-534A-8072-1CADDEEADC13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7076-E1A7-7F41-A953-0DE06FCD0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5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A959-5AF8-534A-8072-1CADDEEADC13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7076-E1A7-7F41-A953-0DE06FCD0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98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A959-5AF8-534A-8072-1CADDEEADC13}" type="datetimeFigureOut">
              <a:rPr lang="en-US" smtClean="0"/>
              <a:t>8/1/22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7076-E1A7-7F41-A953-0DE06FCD0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73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A959-5AF8-534A-8072-1CADDEEADC13}" type="datetimeFigureOut">
              <a:rPr lang="en-US" smtClean="0"/>
              <a:t>8/1/22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7076-E1A7-7F41-A953-0DE06FCD0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8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A959-5AF8-534A-8072-1CADDEEADC13}" type="datetimeFigureOut">
              <a:rPr lang="en-US" smtClean="0"/>
              <a:t>8/1/22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7076-E1A7-7F41-A953-0DE06FCD0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19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A959-5AF8-534A-8072-1CADDEEADC13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7076-E1A7-7F41-A953-0DE06FCD0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0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A959-5AF8-534A-8072-1CADDEEADC13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7076-E1A7-7F41-A953-0DE06FCD0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17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7A959-5AF8-534A-8072-1CADDEEADC13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27076-E1A7-7F41-A953-0DE06FCD0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5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DE13B58-1F94-CB68-15DF-44CFD323535B}"/>
              </a:ext>
            </a:extLst>
          </p:cNvPr>
          <p:cNvGrpSpPr/>
          <p:nvPr/>
        </p:nvGrpSpPr>
        <p:grpSpPr>
          <a:xfrm>
            <a:off x="-363222" y="388899"/>
            <a:ext cx="9879129" cy="6153737"/>
            <a:chOff x="-363222" y="388899"/>
            <a:chExt cx="9879129" cy="6153737"/>
          </a:xfrm>
        </p:grpSpPr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97FA4834-5DD5-C067-04D4-E59BC5F0F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202"/>
            <a:stretch/>
          </p:blipFill>
          <p:spPr>
            <a:xfrm>
              <a:off x="-250130" y="388899"/>
              <a:ext cx="9766037" cy="3139200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70F4D1C-7E2A-A3A4-4CBD-5869D74ACC5D}"/>
                </a:ext>
              </a:extLst>
            </p:cNvPr>
            <p:cNvSpPr/>
            <p:nvPr/>
          </p:nvSpPr>
          <p:spPr>
            <a:xfrm>
              <a:off x="-292981" y="4240856"/>
              <a:ext cx="2320227" cy="2301780"/>
            </a:xfrm>
            <a:prstGeom prst="rect">
              <a:avLst/>
            </a:prstGeom>
            <a:solidFill>
              <a:srgbClr val="FFF0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3F68DF-EC94-8316-21CC-94815B16DB0E}"/>
                </a:ext>
              </a:extLst>
            </p:cNvPr>
            <p:cNvSpPr/>
            <p:nvPr/>
          </p:nvSpPr>
          <p:spPr>
            <a:xfrm>
              <a:off x="1984189" y="4240856"/>
              <a:ext cx="6521720" cy="2301779"/>
            </a:xfrm>
            <a:prstGeom prst="rect">
              <a:avLst/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2A6B89D-90F9-5F8E-6C40-CE72D8654F3F}"/>
                </a:ext>
              </a:extLst>
            </p:cNvPr>
            <p:cNvCxnSpPr>
              <a:cxnSpLocks/>
            </p:cNvCxnSpPr>
            <p:nvPr/>
          </p:nvCxnSpPr>
          <p:spPr>
            <a:xfrm>
              <a:off x="2865803" y="4033510"/>
              <a:ext cx="0" cy="42756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50B15F4-D6FB-5702-B76C-E8AC64D6CE4F}"/>
                </a:ext>
              </a:extLst>
            </p:cNvPr>
            <p:cNvCxnSpPr>
              <a:cxnSpLocks/>
            </p:cNvCxnSpPr>
            <p:nvPr/>
          </p:nvCxnSpPr>
          <p:spPr>
            <a:xfrm>
              <a:off x="7484720" y="3270574"/>
              <a:ext cx="0" cy="12287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8442FE-D53C-7127-2169-B17463F66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204" y="4033510"/>
              <a:ext cx="169639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BDBB244-84E4-8F7E-1A4E-0616822AB999}"/>
                </a:ext>
              </a:extLst>
            </p:cNvPr>
            <p:cNvCxnSpPr>
              <a:cxnSpLocks/>
            </p:cNvCxnSpPr>
            <p:nvPr/>
          </p:nvCxnSpPr>
          <p:spPr>
            <a:xfrm>
              <a:off x="1200521" y="3270574"/>
              <a:ext cx="0" cy="76293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338F11D-34FC-B5CA-F2F0-E83049C64D7A}"/>
                </a:ext>
              </a:extLst>
            </p:cNvPr>
            <p:cNvSpPr txBox="1"/>
            <p:nvPr/>
          </p:nvSpPr>
          <p:spPr>
            <a:xfrm>
              <a:off x="-363222" y="49564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51316FF-A853-88D4-3802-A33B7359014B}"/>
                </a:ext>
              </a:extLst>
            </p:cNvPr>
            <p:cNvCxnSpPr>
              <a:cxnSpLocks/>
            </p:cNvCxnSpPr>
            <p:nvPr/>
          </p:nvCxnSpPr>
          <p:spPr>
            <a:xfrm>
              <a:off x="5139718" y="3270574"/>
              <a:ext cx="0" cy="12287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C0BA04C-49B7-E37F-CFD6-833B50B5AB51}"/>
                </a:ext>
              </a:extLst>
            </p:cNvPr>
            <p:cNvSpPr txBox="1"/>
            <p:nvPr/>
          </p:nvSpPr>
          <p:spPr>
            <a:xfrm>
              <a:off x="322480" y="6270765"/>
              <a:ext cx="10166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Whole period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256A074-F729-71C8-B614-2243DE3364D2}"/>
                </a:ext>
              </a:extLst>
            </p:cNvPr>
            <p:cNvSpPr txBox="1"/>
            <p:nvPr/>
          </p:nvSpPr>
          <p:spPr>
            <a:xfrm>
              <a:off x="2545696" y="6274497"/>
              <a:ext cx="9380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Lockdown 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A8EB489-5FF3-1BC5-7831-A2663CDB3893}"/>
                </a:ext>
              </a:extLst>
            </p:cNvPr>
            <p:cNvSpPr txBox="1"/>
            <p:nvPr/>
          </p:nvSpPr>
          <p:spPr>
            <a:xfrm>
              <a:off x="4814255" y="6261576"/>
              <a:ext cx="9380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Lockdown 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C7D46A1-A2B4-901A-1789-7703273F3C05}"/>
                </a:ext>
              </a:extLst>
            </p:cNvPr>
            <p:cNvSpPr txBox="1"/>
            <p:nvPr/>
          </p:nvSpPr>
          <p:spPr>
            <a:xfrm>
              <a:off x="6990883" y="6270765"/>
              <a:ext cx="9380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Lockdown 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1FA0A06-7ED6-B7F8-8939-4A3E9D2F92C3}"/>
                </a:ext>
              </a:extLst>
            </p:cNvPr>
            <p:cNvSpPr txBox="1"/>
            <p:nvPr/>
          </p:nvSpPr>
          <p:spPr>
            <a:xfrm>
              <a:off x="-353132" y="433023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pic>
          <p:nvPicPr>
            <p:cNvPr id="3" name="Picture 2" descr="Chart&#10;&#10;Description automatically generated">
              <a:extLst>
                <a:ext uri="{FF2B5EF4-FFF2-40B4-BE49-F238E27FC236}">
                  <a16:creationId xmlns:a16="http://schemas.microsoft.com/office/drawing/2014/main" id="{19F9EACD-70C8-03B2-7290-6D701DEA7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99350" y="4365951"/>
              <a:ext cx="2516513" cy="2033164"/>
            </a:xfrm>
            <a:prstGeom prst="rect">
              <a:avLst/>
            </a:prstGeom>
          </p:spPr>
        </p:pic>
        <p:pic>
          <p:nvPicPr>
            <p:cNvPr id="6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841EB9B3-F5A5-329E-F52F-89B9ACD61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8047" y="4355770"/>
              <a:ext cx="2512800" cy="2030165"/>
            </a:xfrm>
            <a:prstGeom prst="rect">
              <a:avLst/>
            </a:prstGeom>
          </p:spPr>
        </p:pic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DE3F05EF-88FC-37B8-AAB8-B72714133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0193" y="4355769"/>
              <a:ext cx="2513091" cy="2030400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E707812D-4DB9-E1FA-AF44-7E2D1ECB8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01076" y="4368715"/>
              <a:ext cx="2513091" cy="20304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3A796BE-3CF9-9589-4434-1E1ADD9624B1}"/>
                </a:ext>
              </a:extLst>
            </p:cNvPr>
            <p:cNvSpPr txBox="1"/>
            <p:nvPr/>
          </p:nvSpPr>
          <p:spPr>
            <a:xfrm>
              <a:off x="1941836" y="433023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8B0F92-F58C-34E4-B4BB-1BC1A9928FFF}"/>
                </a:ext>
              </a:extLst>
            </p:cNvPr>
            <p:cNvSpPr txBox="1"/>
            <p:nvPr/>
          </p:nvSpPr>
          <p:spPr>
            <a:xfrm>
              <a:off x="4012685" y="433023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872B18-C4CA-7BED-D2D1-BD4A3683DC9D}"/>
                </a:ext>
              </a:extLst>
            </p:cNvPr>
            <p:cNvSpPr txBox="1"/>
            <p:nvPr/>
          </p:nvSpPr>
          <p:spPr>
            <a:xfrm>
              <a:off x="6137320" y="433023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20804F-10B8-64F5-4FD7-9E4790C677AF}"/>
                </a:ext>
              </a:extLst>
            </p:cNvPr>
            <p:cNvSpPr/>
            <p:nvPr/>
          </p:nvSpPr>
          <p:spPr>
            <a:xfrm>
              <a:off x="-103905" y="4324725"/>
              <a:ext cx="434448" cy="155642"/>
            </a:xfrm>
            <a:prstGeom prst="rect">
              <a:avLst/>
            </a:prstGeom>
            <a:solidFill>
              <a:srgbClr val="FFF0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17F5D51-6A15-A222-54C7-05F3F232237A}"/>
                </a:ext>
              </a:extLst>
            </p:cNvPr>
            <p:cNvSpPr/>
            <p:nvPr/>
          </p:nvSpPr>
          <p:spPr>
            <a:xfrm>
              <a:off x="2184447" y="4297670"/>
              <a:ext cx="434448" cy="155642"/>
            </a:xfrm>
            <a:prstGeom prst="rect">
              <a:avLst/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91CC68A-8238-BE09-DE95-E984A4E74BA7}"/>
                </a:ext>
              </a:extLst>
            </p:cNvPr>
            <p:cNvSpPr/>
            <p:nvPr/>
          </p:nvSpPr>
          <p:spPr>
            <a:xfrm>
              <a:off x="4272541" y="4303455"/>
              <a:ext cx="434448" cy="155642"/>
            </a:xfrm>
            <a:prstGeom prst="rect">
              <a:avLst/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F0C909-FCDA-CE5F-9082-3564B6D2EDA3}"/>
                </a:ext>
              </a:extLst>
            </p:cNvPr>
            <p:cNvSpPr/>
            <p:nvPr/>
          </p:nvSpPr>
          <p:spPr>
            <a:xfrm>
              <a:off x="6385449" y="4317284"/>
              <a:ext cx="434448" cy="155642"/>
            </a:xfrm>
            <a:prstGeom prst="rect">
              <a:avLst/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 descr="Chart, bar chart&#10;&#10;Description automatically generated">
              <a:extLst>
                <a:ext uri="{FF2B5EF4-FFF2-40B4-BE49-F238E27FC236}">
                  <a16:creationId xmlns:a16="http://schemas.microsoft.com/office/drawing/2014/main" id="{B674D3EC-19E9-7047-2C79-78A51D07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931" y="4512280"/>
              <a:ext cx="819368" cy="438093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658B064-7C10-3271-5CBB-26FDF2B932F0}"/>
                </a:ext>
              </a:extLst>
            </p:cNvPr>
            <p:cNvSpPr/>
            <p:nvPr/>
          </p:nvSpPr>
          <p:spPr>
            <a:xfrm>
              <a:off x="2455642" y="4668421"/>
              <a:ext cx="434448" cy="281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1880DD9-8D52-6238-34E6-721DB7007E1B}"/>
                </a:ext>
              </a:extLst>
            </p:cNvPr>
            <p:cNvSpPr/>
            <p:nvPr/>
          </p:nvSpPr>
          <p:spPr>
            <a:xfrm>
              <a:off x="4632889" y="4699562"/>
              <a:ext cx="434448" cy="281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F7EB4DE-FE52-C459-05F6-D984639F038E}"/>
                </a:ext>
              </a:extLst>
            </p:cNvPr>
            <p:cNvSpPr/>
            <p:nvPr/>
          </p:nvSpPr>
          <p:spPr>
            <a:xfrm>
              <a:off x="6718017" y="4746700"/>
              <a:ext cx="434448" cy="281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9356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43AD725-31E5-440A-99AA-FC32692ED704}"/>
              </a:ext>
            </a:extLst>
          </p:cNvPr>
          <p:cNvSpPr/>
          <p:nvPr/>
        </p:nvSpPr>
        <p:spPr>
          <a:xfrm>
            <a:off x="1148576" y="256478"/>
            <a:ext cx="5642517" cy="6445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1B0455E-EECC-30C0-8815-01E27F6D2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180" y="366402"/>
            <a:ext cx="5390669" cy="6125195"/>
          </a:xfrm>
        </p:spPr>
      </p:pic>
      <p:pic>
        <p:nvPicPr>
          <p:cNvPr id="7" name="Picture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EA497DFB-FA40-E980-CAAD-E43DB868C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230" y="4627756"/>
            <a:ext cx="1443619" cy="159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3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3B78277-B2B3-B98A-695A-E4E038551DA0}"/>
              </a:ext>
            </a:extLst>
          </p:cNvPr>
          <p:cNvGrpSpPr/>
          <p:nvPr/>
        </p:nvGrpSpPr>
        <p:grpSpPr>
          <a:xfrm>
            <a:off x="1311966" y="-206734"/>
            <a:ext cx="6830170" cy="7275444"/>
            <a:chOff x="1311966" y="-206734"/>
            <a:chExt cx="6830170" cy="72754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D9BDC6-6B07-4FF2-68AE-4DD2359C7325}"/>
                </a:ext>
              </a:extLst>
            </p:cNvPr>
            <p:cNvSpPr/>
            <p:nvPr/>
          </p:nvSpPr>
          <p:spPr>
            <a:xfrm>
              <a:off x="1311966" y="-206734"/>
              <a:ext cx="6830170" cy="7275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CF0448C-1978-E48F-B0DC-28D561D5FB94}"/>
                </a:ext>
              </a:extLst>
            </p:cNvPr>
            <p:cNvGrpSpPr/>
            <p:nvPr/>
          </p:nvGrpSpPr>
          <p:grpSpPr>
            <a:xfrm>
              <a:off x="1554201" y="0"/>
              <a:ext cx="6035598" cy="6858000"/>
              <a:chOff x="1554201" y="0"/>
              <a:chExt cx="6035598" cy="6858000"/>
            </a:xfrm>
          </p:grpSpPr>
          <p:pic>
            <p:nvPicPr>
              <p:cNvPr id="5" name="Picture 4" descr="Chart, line chart&#10;&#10;Description automatically generated">
                <a:extLst>
                  <a:ext uri="{FF2B5EF4-FFF2-40B4-BE49-F238E27FC236}">
                    <a16:creationId xmlns:a16="http://schemas.microsoft.com/office/drawing/2014/main" id="{EA3E0474-E00B-0BE2-FE62-788E3AF34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54201" y="0"/>
                <a:ext cx="6035598" cy="6858000"/>
              </a:xfrm>
              <a:prstGeom prst="rect">
                <a:avLst/>
              </a:prstGeom>
            </p:spPr>
          </p:pic>
          <p:pic>
            <p:nvPicPr>
              <p:cNvPr id="7" name="Picture 6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978962B7-4208-92CE-6CA0-09510F8C43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726" t="40000" r="43047" b="40113"/>
              <a:stretch/>
            </p:blipFill>
            <p:spPr>
              <a:xfrm>
                <a:off x="6021092" y="4905214"/>
                <a:ext cx="1146874" cy="151766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45727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9E0600E-43CD-85D0-5778-1C450628D476}"/>
              </a:ext>
            </a:extLst>
          </p:cNvPr>
          <p:cNvSpPr/>
          <p:nvPr/>
        </p:nvSpPr>
        <p:spPr>
          <a:xfrm>
            <a:off x="1152144" y="-109728"/>
            <a:ext cx="6336792" cy="71506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FD1872-EF97-39ED-20FE-7E8994AF7044}"/>
              </a:ext>
            </a:extLst>
          </p:cNvPr>
          <p:cNvGrpSpPr/>
          <p:nvPr/>
        </p:nvGrpSpPr>
        <p:grpSpPr>
          <a:xfrm>
            <a:off x="1538703" y="239655"/>
            <a:ext cx="5613765" cy="6544182"/>
            <a:chOff x="1538703" y="239655"/>
            <a:chExt cx="5613765" cy="6544182"/>
          </a:xfrm>
        </p:grpSpPr>
        <p:pic>
          <p:nvPicPr>
            <p:cNvPr id="3" name="Picture 2" descr="Chart, line chart&#10;&#10;Description automatically generated">
              <a:extLst>
                <a:ext uri="{FF2B5EF4-FFF2-40B4-BE49-F238E27FC236}">
                  <a16:creationId xmlns:a16="http://schemas.microsoft.com/office/drawing/2014/main" id="{5327B659-E074-FDFF-DB7B-2E7EB34A1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8703" y="239655"/>
              <a:ext cx="5613765" cy="6378689"/>
            </a:xfrm>
            <a:prstGeom prst="rect">
              <a:avLst/>
            </a:prstGeom>
          </p:spPr>
        </p:pic>
        <p:pic>
          <p:nvPicPr>
            <p:cNvPr id="12" name="Picture 11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DC29B1FF-E6BF-0C03-6FB6-7193167E2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8285" y="4742480"/>
              <a:ext cx="1203637" cy="1498277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E2301EE-BBF1-6D74-C46A-E0B780693DBB}"/>
                </a:ext>
              </a:extLst>
            </p:cNvPr>
            <p:cNvCxnSpPr>
              <a:cxnSpLocks/>
            </p:cNvCxnSpPr>
            <p:nvPr/>
          </p:nvCxnSpPr>
          <p:spPr>
            <a:xfrm>
              <a:off x="2837232" y="6577301"/>
              <a:ext cx="72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CF2867E-0466-1525-9B7D-EB7880A4F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1437" y="6577658"/>
              <a:ext cx="72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3D810B5-AE7B-2DF6-C25D-BECBA6722FF4}"/>
                    </a:ext>
                  </a:extLst>
                </p:cNvPr>
                <p:cNvSpPr txBox="1"/>
                <p:nvPr/>
              </p:nvSpPr>
              <p:spPr>
                <a:xfrm>
                  <a:off x="2776959" y="6599171"/>
                  <a:ext cx="885307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Mobility precedes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GB" sz="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en-US" sz="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3D810B5-AE7B-2DF6-C25D-BECBA6722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6959" y="6599171"/>
                  <a:ext cx="885307" cy="18466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1D98BA2-59A6-1A9A-D9D1-DC09444BFF3E}"/>
                    </a:ext>
                  </a:extLst>
                </p:cNvPr>
                <p:cNvSpPr txBox="1"/>
                <p:nvPr/>
              </p:nvSpPr>
              <p:spPr>
                <a:xfrm>
                  <a:off x="1874142" y="6599171"/>
                  <a:ext cx="906145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GB" sz="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precedes mobility </a:t>
                  </a: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1D98BA2-59A6-1A9A-D9D1-DC09444BF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142" y="6599171"/>
                  <a:ext cx="906145" cy="1846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03363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B7F4BAF-BA21-BA78-1B35-3BB3EE429740}"/>
              </a:ext>
            </a:extLst>
          </p:cNvPr>
          <p:cNvSpPr/>
          <p:nvPr/>
        </p:nvSpPr>
        <p:spPr>
          <a:xfrm>
            <a:off x="691116" y="542260"/>
            <a:ext cx="7708605" cy="4253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5A969A-167C-B7C1-5C1F-85098A60048E}"/>
              </a:ext>
            </a:extLst>
          </p:cNvPr>
          <p:cNvGrpSpPr/>
          <p:nvPr/>
        </p:nvGrpSpPr>
        <p:grpSpPr>
          <a:xfrm>
            <a:off x="1024848" y="901185"/>
            <a:ext cx="7021276" cy="3471213"/>
            <a:chOff x="1024848" y="901185"/>
            <a:chExt cx="7021276" cy="3471213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3092B821-8D63-6448-2399-8634A0C227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162" t="29474" r="43502"/>
            <a:stretch/>
          </p:blipFill>
          <p:spPr>
            <a:xfrm>
              <a:off x="1555749" y="1813301"/>
              <a:ext cx="2171593" cy="2234605"/>
            </a:xfrm>
            <a:prstGeom prst="rect">
              <a:avLst/>
            </a:prstGeom>
          </p:spPr>
        </p:pic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7D88DEBF-62E6-744E-A6A7-9E25E90F09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051" t="8959" r="43456" b="71260"/>
            <a:stretch/>
          </p:blipFill>
          <p:spPr>
            <a:xfrm>
              <a:off x="1345770" y="1171437"/>
              <a:ext cx="2293749" cy="6267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F42DD63-E1F0-1B6A-DEB0-1E8AA7B190FF}"/>
                    </a:ext>
                  </a:extLst>
                </p:cNvPr>
                <p:cNvSpPr txBox="1"/>
                <p:nvPr/>
              </p:nvSpPr>
              <p:spPr>
                <a:xfrm>
                  <a:off x="1221251" y="1374406"/>
                  <a:ext cx="899542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rgbClr val="4444A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Time series </a:t>
                  </a:r>
                  <a14:m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rgbClr val="4444A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a14:m>
                  <a:endParaRPr lang="en-US" sz="1000" dirty="0">
                    <a:solidFill>
                      <a:srgbClr val="4444A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F42DD63-E1F0-1B6A-DEB0-1E8AA7B19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251" y="1374406"/>
                  <a:ext cx="899542" cy="246221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 descr="Chart, line chart&#10;&#10;Description automatically generated">
              <a:extLst>
                <a:ext uri="{FF2B5EF4-FFF2-40B4-BE49-F238E27FC236}">
                  <a16:creationId xmlns:a16="http://schemas.microsoft.com/office/drawing/2014/main" id="{7FECCA40-78B6-AF36-642D-065D219D6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83" t="27270" r="82011" b="2205"/>
            <a:stretch/>
          </p:blipFill>
          <p:spPr>
            <a:xfrm>
              <a:off x="4152312" y="1732253"/>
              <a:ext cx="504454" cy="223460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6A0B9E1-F52E-E071-6FE8-B965CA3AECBF}"/>
                    </a:ext>
                  </a:extLst>
                </p:cNvPr>
                <p:cNvSpPr txBox="1"/>
                <p:nvPr/>
              </p:nvSpPr>
              <p:spPr>
                <a:xfrm>
                  <a:off x="3660785" y="3756845"/>
                  <a:ext cx="893130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rgbClr val="0E9C0E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Time series </a:t>
                  </a:r>
                  <a14:m>
                    <m:oMath xmlns:m="http://schemas.openxmlformats.org/officeDocument/2006/math">
                      <m:r>
                        <a:rPr lang="en-GB" sz="1000" b="0" i="1" smtClean="0">
                          <a:solidFill>
                            <a:srgbClr val="0E9C0E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endParaRPr lang="en-US" sz="1000" dirty="0">
                    <a:solidFill>
                      <a:srgbClr val="0E9C0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6A0B9E1-F52E-E071-6FE8-B965CA3AE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0785" y="3756845"/>
                  <a:ext cx="893130" cy="246221"/>
                </a:xfrm>
                <a:prstGeom prst="rect">
                  <a:avLst/>
                </a:prstGeom>
                <a:blipFill>
                  <a:blip r:embed="rId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230EC5C-526D-3850-EC8B-DCC0475FAF39}"/>
                    </a:ext>
                  </a:extLst>
                </p:cNvPr>
                <p:cNvSpPr txBox="1"/>
                <p:nvPr/>
              </p:nvSpPr>
              <p:spPr>
                <a:xfrm rot="16200000">
                  <a:off x="748407" y="2760740"/>
                  <a:ext cx="10902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Index for series </a:t>
                  </a:r>
                  <a14:m>
                    <m:oMath xmlns:m="http://schemas.openxmlformats.org/officeDocument/2006/math">
                      <m:r>
                        <a:rPr lang="en-GB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endParaRPr 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230EC5C-526D-3850-EC8B-DCC0475FA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48407" y="2760740"/>
                  <a:ext cx="1090298" cy="246221"/>
                </a:xfrm>
                <a:prstGeom prst="rect">
                  <a:avLst/>
                </a:prstGeom>
                <a:blipFill>
                  <a:blip r:embed="rId5"/>
                  <a:stretch>
                    <a:fillRect r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01DFC8-226B-44CD-D41C-18662FE767F1}"/>
                </a:ext>
              </a:extLst>
            </p:cNvPr>
            <p:cNvSpPr txBox="1"/>
            <p:nvPr/>
          </p:nvSpPr>
          <p:spPr>
            <a:xfrm>
              <a:off x="2058864" y="4126177"/>
              <a:ext cx="11112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Index for series X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7F5217-C8FF-7499-FE19-F6450C0E743A}"/>
                </a:ext>
              </a:extLst>
            </p:cNvPr>
            <p:cNvCxnSpPr/>
            <p:nvPr/>
          </p:nvCxnSpPr>
          <p:spPr>
            <a:xfrm>
              <a:off x="1555749" y="4003066"/>
              <a:ext cx="208377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302E5A-0A4F-ECD6-DA18-D6C66BA4C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7009" y="1863116"/>
              <a:ext cx="0" cy="20168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2A5D9E-B28D-B323-F18C-89124938EA72}"/>
                </a:ext>
              </a:extLst>
            </p:cNvPr>
            <p:cNvSpPr txBox="1"/>
            <p:nvPr/>
          </p:nvSpPr>
          <p:spPr>
            <a:xfrm>
              <a:off x="1467926" y="397932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9B8F55-3355-A5DE-D91C-11EC132F4243}"/>
                </a:ext>
              </a:extLst>
            </p:cNvPr>
            <p:cNvSpPr txBox="1"/>
            <p:nvPr/>
          </p:nvSpPr>
          <p:spPr>
            <a:xfrm>
              <a:off x="3491380" y="4003066"/>
              <a:ext cx="2584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A3A2D6-7252-AF03-7590-30A10817D985}"/>
                </a:ext>
              </a:extLst>
            </p:cNvPr>
            <p:cNvSpPr txBox="1"/>
            <p:nvPr/>
          </p:nvSpPr>
          <p:spPr>
            <a:xfrm rot="16200000">
              <a:off x="1244826" y="1822708"/>
              <a:ext cx="2760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E58F3E-DECE-572A-D5A7-8A0AB7E5A6BE}"/>
                </a:ext>
              </a:extLst>
            </p:cNvPr>
            <p:cNvSpPr txBox="1"/>
            <p:nvPr/>
          </p:nvSpPr>
          <p:spPr>
            <a:xfrm rot="16200000">
              <a:off x="1264864" y="3762411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7288E370-B9A4-3C1A-0110-EB98C34DA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8475" t="13223" r="3189" b="57317"/>
            <a:stretch/>
          </p:blipFill>
          <p:spPr>
            <a:xfrm>
              <a:off x="5202214" y="1988291"/>
              <a:ext cx="2635169" cy="11326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A2A40A3-0F79-E052-3660-FA20F125EF63}"/>
                    </a:ext>
                  </a:extLst>
                </p:cNvPr>
                <p:cNvSpPr txBox="1"/>
                <p:nvPr/>
              </p:nvSpPr>
              <p:spPr>
                <a:xfrm>
                  <a:off x="7742900" y="2566735"/>
                  <a:ext cx="303224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dirty="0" smtClean="0">
                            <a:solidFill>
                              <a:srgbClr val="4444A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000" dirty="0">
                    <a:solidFill>
                      <a:srgbClr val="4444A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A2A40A3-0F79-E052-3660-FA20F125E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2900" y="2566735"/>
                  <a:ext cx="303224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FB5DFDC-199E-1F02-82A8-18A242D4C052}"/>
                    </a:ext>
                  </a:extLst>
                </p:cNvPr>
                <p:cNvSpPr txBox="1"/>
                <p:nvPr/>
              </p:nvSpPr>
              <p:spPr>
                <a:xfrm>
                  <a:off x="7752083" y="2233317"/>
                  <a:ext cx="224212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b="0" i="1" smtClean="0">
                            <a:solidFill>
                              <a:srgbClr val="0E9C0E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000" dirty="0">
                    <a:solidFill>
                      <a:srgbClr val="0E9C0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FB5DFDC-199E-1F02-82A8-18A242D4C0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2083" y="2233317"/>
                  <a:ext cx="224212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927B69A-C114-9A10-0EDA-490854FCB716}"/>
                </a:ext>
              </a:extLst>
            </p:cNvPr>
            <p:cNvCxnSpPr>
              <a:cxnSpLocks/>
            </p:cNvCxnSpPr>
            <p:nvPr/>
          </p:nvCxnSpPr>
          <p:spPr>
            <a:xfrm>
              <a:off x="5202214" y="3341343"/>
              <a:ext cx="25406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B3BF6B-F64F-0C3B-4BCB-B6F64F17A2A0}"/>
                </a:ext>
              </a:extLst>
            </p:cNvPr>
            <p:cNvSpPr txBox="1"/>
            <p:nvPr/>
          </p:nvSpPr>
          <p:spPr>
            <a:xfrm>
              <a:off x="6356107" y="3393546"/>
              <a:ext cx="4555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endPara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06E685-EE89-E50E-77EB-D9D248C7AC99}"/>
                </a:ext>
              </a:extLst>
            </p:cNvPr>
            <p:cNvSpPr txBox="1"/>
            <p:nvPr/>
          </p:nvSpPr>
          <p:spPr>
            <a:xfrm>
              <a:off x="1024848" y="901185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31478C-B593-0699-9338-CD08935DD136}"/>
                </a:ext>
              </a:extLst>
            </p:cNvPr>
            <p:cNvSpPr txBox="1"/>
            <p:nvPr/>
          </p:nvSpPr>
          <p:spPr>
            <a:xfrm>
              <a:off x="4881292" y="901185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501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DC68D928-4B64-CD55-E8D2-3295336C6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574" y="548855"/>
            <a:ext cx="9720440" cy="319826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DE13B58-1F94-CB68-15DF-44CFD323535B}"/>
              </a:ext>
            </a:extLst>
          </p:cNvPr>
          <p:cNvGrpSpPr/>
          <p:nvPr/>
        </p:nvGrpSpPr>
        <p:grpSpPr>
          <a:xfrm>
            <a:off x="-367565" y="637163"/>
            <a:ext cx="9077389" cy="6046987"/>
            <a:chOff x="-363222" y="495649"/>
            <a:chExt cx="9077389" cy="604698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70F4D1C-7E2A-A3A4-4CBD-5869D74ACC5D}"/>
                </a:ext>
              </a:extLst>
            </p:cNvPr>
            <p:cNvSpPr/>
            <p:nvPr/>
          </p:nvSpPr>
          <p:spPr>
            <a:xfrm>
              <a:off x="-292981" y="4240856"/>
              <a:ext cx="2320227" cy="2301780"/>
            </a:xfrm>
            <a:prstGeom prst="rect">
              <a:avLst/>
            </a:prstGeom>
            <a:solidFill>
              <a:srgbClr val="FFF0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3F68DF-EC94-8316-21CC-94815B16DB0E}"/>
                </a:ext>
              </a:extLst>
            </p:cNvPr>
            <p:cNvSpPr/>
            <p:nvPr/>
          </p:nvSpPr>
          <p:spPr>
            <a:xfrm>
              <a:off x="1984189" y="4240856"/>
              <a:ext cx="6521720" cy="2301779"/>
            </a:xfrm>
            <a:prstGeom prst="rect">
              <a:avLst/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2A6B89D-90F9-5F8E-6C40-CE72D8654F3F}"/>
                </a:ext>
              </a:extLst>
            </p:cNvPr>
            <p:cNvCxnSpPr>
              <a:cxnSpLocks/>
            </p:cNvCxnSpPr>
            <p:nvPr/>
          </p:nvCxnSpPr>
          <p:spPr>
            <a:xfrm>
              <a:off x="2865803" y="4033510"/>
              <a:ext cx="0" cy="42756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50B15F4-D6FB-5702-B76C-E8AC64D6CE4F}"/>
                </a:ext>
              </a:extLst>
            </p:cNvPr>
            <p:cNvCxnSpPr>
              <a:cxnSpLocks/>
            </p:cNvCxnSpPr>
            <p:nvPr/>
          </p:nvCxnSpPr>
          <p:spPr>
            <a:xfrm>
              <a:off x="7484720" y="3270574"/>
              <a:ext cx="0" cy="12287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8442FE-D53C-7127-2169-B17463F66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204" y="4033510"/>
              <a:ext cx="169639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BDBB244-84E4-8F7E-1A4E-0616822AB999}"/>
                </a:ext>
              </a:extLst>
            </p:cNvPr>
            <p:cNvCxnSpPr>
              <a:cxnSpLocks/>
            </p:cNvCxnSpPr>
            <p:nvPr/>
          </p:nvCxnSpPr>
          <p:spPr>
            <a:xfrm>
              <a:off x="1200521" y="3270574"/>
              <a:ext cx="0" cy="76293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338F11D-34FC-B5CA-F2F0-E83049C64D7A}"/>
                </a:ext>
              </a:extLst>
            </p:cNvPr>
            <p:cNvSpPr txBox="1"/>
            <p:nvPr/>
          </p:nvSpPr>
          <p:spPr>
            <a:xfrm>
              <a:off x="-363222" y="49564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51316FF-A853-88D4-3802-A33B7359014B}"/>
                </a:ext>
              </a:extLst>
            </p:cNvPr>
            <p:cNvCxnSpPr>
              <a:cxnSpLocks/>
            </p:cNvCxnSpPr>
            <p:nvPr/>
          </p:nvCxnSpPr>
          <p:spPr>
            <a:xfrm>
              <a:off x="5139718" y="3270574"/>
              <a:ext cx="0" cy="12287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C0BA04C-49B7-E37F-CFD6-833B50B5AB51}"/>
                </a:ext>
              </a:extLst>
            </p:cNvPr>
            <p:cNvSpPr txBox="1"/>
            <p:nvPr/>
          </p:nvSpPr>
          <p:spPr>
            <a:xfrm>
              <a:off x="322480" y="6270765"/>
              <a:ext cx="10166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Whole period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256A074-F729-71C8-B614-2243DE3364D2}"/>
                </a:ext>
              </a:extLst>
            </p:cNvPr>
            <p:cNvSpPr txBox="1"/>
            <p:nvPr/>
          </p:nvSpPr>
          <p:spPr>
            <a:xfrm>
              <a:off x="2545696" y="6274497"/>
              <a:ext cx="9380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Lockdown 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A8EB489-5FF3-1BC5-7831-A2663CDB3893}"/>
                </a:ext>
              </a:extLst>
            </p:cNvPr>
            <p:cNvSpPr txBox="1"/>
            <p:nvPr/>
          </p:nvSpPr>
          <p:spPr>
            <a:xfrm>
              <a:off x="4814255" y="6261576"/>
              <a:ext cx="9380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Lockdown 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C7D46A1-A2B4-901A-1789-7703273F3C05}"/>
                </a:ext>
              </a:extLst>
            </p:cNvPr>
            <p:cNvSpPr txBox="1"/>
            <p:nvPr/>
          </p:nvSpPr>
          <p:spPr>
            <a:xfrm>
              <a:off x="6990883" y="6270765"/>
              <a:ext cx="9380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Lockdown 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1FA0A06-7ED6-B7F8-8939-4A3E9D2F92C3}"/>
                </a:ext>
              </a:extLst>
            </p:cNvPr>
            <p:cNvSpPr txBox="1"/>
            <p:nvPr/>
          </p:nvSpPr>
          <p:spPr>
            <a:xfrm>
              <a:off x="-353132" y="433023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pic>
          <p:nvPicPr>
            <p:cNvPr id="3" name="Picture 2" descr="Chart&#10;&#10;Description automatically generated">
              <a:extLst>
                <a:ext uri="{FF2B5EF4-FFF2-40B4-BE49-F238E27FC236}">
                  <a16:creationId xmlns:a16="http://schemas.microsoft.com/office/drawing/2014/main" id="{19F9EACD-70C8-03B2-7290-6D701DEA7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99350" y="4365951"/>
              <a:ext cx="2516513" cy="2033164"/>
            </a:xfrm>
            <a:prstGeom prst="rect">
              <a:avLst/>
            </a:prstGeom>
          </p:spPr>
        </p:pic>
        <p:pic>
          <p:nvPicPr>
            <p:cNvPr id="6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841EB9B3-F5A5-329E-F52F-89B9ACD61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8047" y="4355770"/>
              <a:ext cx="2512800" cy="2030165"/>
            </a:xfrm>
            <a:prstGeom prst="rect">
              <a:avLst/>
            </a:prstGeom>
          </p:spPr>
        </p:pic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DE3F05EF-88FC-37B8-AAB8-B72714133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0193" y="4355769"/>
              <a:ext cx="2513091" cy="2030400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E707812D-4DB9-E1FA-AF44-7E2D1ECB8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01076" y="4368715"/>
              <a:ext cx="2513091" cy="20304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3A796BE-3CF9-9589-4434-1E1ADD9624B1}"/>
                </a:ext>
              </a:extLst>
            </p:cNvPr>
            <p:cNvSpPr txBox="1"/>
            <p:nvPr/>
          </p:nvSpPr>
          <p:spPr>
            <a:xfrm>
              <a:off x="1941836" y="433023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8B0F92-F58C-34E4-B4BB-1BC1A9928FFF}"/>
                </a:ext>
              </a:extLst>
            </p:cNvPr>
            <p:cNvSpPr txBox="1"/>
            <p:nvPr/>
          </p:nvSpPr>
          <p:spPr>
            <a:xfrm>
              <a:off x="4012685" y="433023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872B18-C4CA-7BED-D2D1-BD4A3683DC9D}"/>
                </a:ext>
              </a:extLst>
            </p:cNvPr>
            <p:cNvSpPr txBox="1"/>
            <p:nvPr/>
          </p:nvSpPr>
          <p:spPr>
            <a:xfrm>
              <a:off x="6137320" y="433023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20804F-10B8-64F5-4FD7-9E4790C677AF}"/>
                </a:ext>
              </a:extLst>
            </p:cNvPr>
            <p:cNvSpPr/>
            <p:nvPr/>
          </p:nvSpPr>
          <p:spPr>
            <a:xfrm>
              <a:off x="-103905" y="4324725"/>
              <a:ext cx="434448" cy="155642"/>
            </a:xfrm>
            <a:prstGeom prst="rect">
              <a:avLst/>
            </a:prstGeom>
            <a:solidFill>
              <a:srgbClr val="FFF0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17F5D51-6A15-A222-54C7-05F3F232237A}"/>
                </a:ext>
              </a:extLst>
            </p:cNvPr>
            <p:cNvSpPr/>
            <p:nvPr/>
          </p:nvSpPr>
          <p:spPr>
            <a:xfrm>
              <a:off x="2184447" y="4297670"/>
              <a:ext cx="434448" cy="155642"/>
            </a:xfrm>
            <a:prstGeom prst="rect">
              <a:avLst/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91CC68A-8238-BE09-DE95-E984A4E74BA7}"/>
                </a:ext>
              </a:extLst>
            </p:cNvPr>
            <p:cNvSpPr/>
            <p:nvPr/>
          </p:nvSpPr>
          <p:spPr>
            <a:xfrm>
              <a:off x="4272541" y="4303455"/>
              <a:ext cx="434448" cy="155642"/>
            </a:xfrm>
            <a:prstGeom prst="rect">
              <a:avLst/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F0C909-FCDA-CE5F-9082-3564B6D2EDA3}"/>
                </a:ext>
              </a:extLst>
            </p:cNvPr>
            <p:cNvSpPr/>
            <p:nvPr/>
          </p:nvSpPr>
          <p:spPr>
            <a:xfrm>
              <a:off x="6385449" y="4317284"/>
              <a:ext cx="434448" cy="155642"/>
            </a:xfrm>
            <a:prstGeom prst="rect">
              <a:avLst/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 descr="Chart, bar chart&#10;&#10;Description automatically generated">
              <a:extLst>
                <a:ext uri="{FF2B5EF4-FFF2-40B4-BE49-F238E27FC236}">
                  <a16:creationId xmlns:a16="http://schemas.microsoft.com/office/drawing/2014/main" id="{B674D3EC-19E9-7047-2C79-78A51D07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931" y="4512280"/>
              <a:ext cx="819368" cy="438093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658B064-7C10-3271-5CBB-26FDF2B932F0}"/>
                </a:ext>
              </a:extLst>
            </p:cNvPr>
            <p:cNvSpPr/>
            <p:nvPr/>
          </p:nvSpPr>
          <p:spPr>
            <a:xfrm>
              <a:off x="2455642" y="4668421"/>
              <a:ext cx="434448" cy="281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1880DD9-8D52-6238-34E6-721DB7007E1B}"/>
                </a:ext>
              </a:extLst>
            </p:cNvPr>
            <p:cNvSpPr/>
            <p:nvPr/>
          </p:nvSpPr>
          <p:spPr>
            <a:xfrm>
              <a:off x="4632889" y="4699562"/>
              <a:ext cx="434448" cy="281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F7EB4DE-FE52-C459-05F6-D984639F038E}"/>
                </a:ext>
              </a:extLst>
            </p:cNvPr>
            <p:cNvSpPr/>
            <p:nvPr/>
          </p:nvSpPr>
          <p:spPr>
            <a:xfrm>
              <a:off x="6718017" y="4746700"/>
              <a:ext cx="434448" cy="281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590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B8F0381B-6822-0DF0-5896-07EF15CA0E6A}"/>
              </a:ext>
            </a:extLst>
          </p:cNvPr>
          <p:cNvGrpSpPr/>
          <p:nvPr/>
        </p:nvGrpSpPr>
        <p:grpSpPr>
          <a:xfrm>
            <a:off x="-510877" y="815738"/>
            <a:ext cx="9654877" cy="5696597"/>
            <a:chOff x="0" y="979023"/>
            <a:chExt cx="9654877" cy="569659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47B4A4E-F888-0E58-A965-C6CB87A814A6}"/>
                </a:ext>
              </a:extLst>
            </p:cNvPr>
            <p:cNvGrpSpPr/>
            <p:nvPr/>
          </p:nvGrpSpPr>
          <p:grpSpPr>
            <a:xfrm>
              <a:off x="0" y="979023"/>
              <a:ext cx="9654877" cy="5696597"/>
              <a:chOff x="0" y="979023"/>
              <a:chExt cx="9654877" cy="5696597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2480B50-7394-DC38-0EE0-B448F3720BA8}"/>
                  </a:ext>
                </a:extLst>
              </p:cNvPr>
              <p:cNvGrpSpPr/>
              <p:nvPr/>
            </p:nvGrpSpPr>
            <p:grpSpPr>
              <a:xfrm>
                <a:off x="0" y="979023"/>
                <a:ext cx="9654877" cy="5696597"/>
                <a:chOff x="-357475" y="960120"/>
                <a:chExt cx="9654877" cy="5696597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337DEB7-18FF-000C-0FA0-FE689029A117}"/>
                    </a:ext>
                  </a:extLst>
                </p:cNvPr>
                <p:cNvSpPr/>
                <p:nvPr/>
              </p:nvSpPr>
              <p:spPr>
                <a:xfrm>
                  <a:off x="-357475" y="960120"/>
                  <a:ext cx="9654877" cy="3394816"/>
                </a:xfrm>
                <a:prstGeom prst="rect">
                  <a:avLst/>
                </a:prstGeom>
                <a:solidFill>
                  <a:srgbClr val="FFF0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270F4D1C-7E2A-A3A4-4CBD-5869D74ACC5D}"/>
                    </a:ext>
                  </a:extLst>
                </p:cNvPr>
                <p:cNvSpPr/>
                <p:nvPr/>
              </p:nvSpPr>
              <p:spPr>
                <a:xfrm>
                  <a:off x="-357475" y="4354937"/>
                  <a:ext cx="2552505" cy="2301780"/>
                </a:xfrm>
                <a:prstGeom prst="rect">
                  <a:avLst/>
                </a:prstGeom>
                <a:solidFill>
                  <a:srgbClr val="FFF0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13F68DF-EC94-8316-21CC-94815B16DB0E}"/>
                    </a:ext>
                  </a:extLst>
                </p:cNvPr>
                <p:cNvSpPr/>
                <p:nvPr/>
              </p:nvSpPr>
              <p:spPr>
                <a:xfrm>
                  <a:off x="2042488" y="4354938"/>
                  <a:ext cx="7254914" cy="2301779"/>
                </a:xfrm>
                <a:prstGeom prst="rect">
                  <a:avLst/>
                </a:prstGeom>
                <a:solidFill>
                  <a:srgbClr val="E1E1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38442FE-D53C-7127-2169-B17463F66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19623" y="4064087"/>
                  <a:ext cx="1696399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C0BA04C-49B7-E37F-CFD6-833B50B5AB51}"/>
                    </a:ext>
                  </a:extLst>
                </p:cNvPr>
                <p:cNvSpPr txBox="1"/>
                <p:nvPr/>
              </p:nvSpPr>
              <p:spPr>
                <a:xfrm>
                  <a:off x="243874" y="6350581"/>
                  <a:ext cx="101662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Whole period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256A074-F729-71C8-B614-2243DE3364D2}"/>
                    </a:ext>
                  </a:extLst>
                </p:cNvPr>
                <p:cNvSpPr txBox="1"/>
                <p:nvPr/>
              </p:nvSpPr>
              <p:spPr>
                <a:xfrm>
                  <a:off x="2764192" y="6333970"/>
                  <a:ext cx="93807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Lockdown 1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A8EB489-5FF3-1BC5-7831-A2663CDB3893}"/>
                    </a:ext>
                  </a:extLst>
                </p:cNvPr>
                <p:cNvSpPr txBox="1"/>
                <p:nvPr/>
              </p:nvSpPr>
              <p:spPr>
                <a:xfrm>
                  <a:off x="5262289" y="6350581"/>
                  <a:ext cx="93807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Lockdown 2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C7D46A1-A2B4-901A-1789-7703273F3C05}"/>
                    </a:ext>
                  </a:extLst>
                </p:cNvPr>
                <p:cNvSpPr txBox="1"/>
                <p:nvPr/>
              </p:nvSpPr>
              <p:spPr>
                <a:xfrm>
                  <a:off x="7617405" y="6315014"/>
                  <a:ext cx="93807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Lockdown 3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B20804F-10B8-64F5-4FD7-9E4790C677AF}"/>
                    </a:ext>
                  </a:extLst>
                </p:cNvPr>
                <p:cNvSpPr/>
                <p:nvPr/>
              </p:nvSpPr>
              <p:spPr>
                <a:xfrm>
                  <a:off x="-108248" y="4466239"/>
                  <a:ext cx="434448" cy="155642"/>
                </a:xfrm>
                <a:prstGeom prst="rect">
                  <a:avLst/>
                </a:prstGeom>
                <a:solidFill>
                  <a:srgbClr val="FFF0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117F5D51-6A15-A222-54C7-05F3F232237A}"/>
                    </a:ext>
                  </a:extLst>
                </p:cNvPr>
                <p:cNvSpPr/>
                <p:nvPr/>
              </p:nvSpPr>
              <p:spPr>
                <a:xfrm>
                  <a:off x="2180104" y="4439184"/>
                  <a:ext cx="434448" cy="155642"/>
                </a:xfrm>
                <a:prstGeom prst="rect">
                  <a:avLst/>
                </a:prstGeom>
                <a:solidFill>
                  <a:srgbClr val="E1E1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C91CC68A-8238-BE09-DE95-E984A4E74BA7}"/>
                    </a:ext>
                  </a:extLst>
                </p:cNvPr>
                <p:cNvSpPr/>
                <p:nvPr/>
              </p:nvSpPr>
              <p:spPr>
                <a:xfrm>
                  <a:off x="4268198" y="4444969"/>
                  <a:ext cx="434448" cy="155642"/>
                </a:xfrm>
                <a:prstGeom prst="rect">
                  <a:avLst/>
                </a:prstGeom>
                <a:solidFill>
                  <a:srgbClr val="E1E1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3F0C909-FCDA-CE5F-9082-3564B6D2EDA3}"/>
                    </a:ext>
                  </a:extLst>
                </p:cNvPr>
                <p:cNvSpPr/>
                <p:nvPr/>
              </p:nvSpPr>
              <p:spPr>
                <a:xfrm>
                  <a:off x="6381106" y="4458798"/>
                  <a:ext cx="434448" cy="155642"/>
                </a:xfrm>
                <a:prstGeom prst="rect">
                  <a:avLst/>
                </a:prstGeom>
                <a:solidFill>
                  <a:srgbClr val="E1E1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4" name="Picture 23" descr="Chart&#10;&#10;Description automatically generated">
                  <a:extLst>
                    <a:ext uri="{FF2B5EF4-FFF2-40B4-BE49-F238E27FC236}">
                      <a16:creationId xmlns:a16="http://schemas.microsoft.com/office/drawing/2014/main" id="{74F156EA-0950-8F2D-F9BD-2A7E9C1E6D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208066" y="1245662"/>
                  <a:ext cx="9265982" cy="2626539"/>
                </a:xfrm>
                <a:prstGeom prst="rect">
                  <a:avLst/>
                </a:prstGeom>
              </p:spPr>
            </p:pic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ABDBB244-84E4-8F7E-1A4E-0616822AB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36350" y="3598319"/>
                  <a:ext cx="0" cy="470457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338F11D-34FC-B5CA-F2F0-E83049C64D7A}"/>
                    </a:ext>
                  </a:extLst>
                </p:cNvPr>
                <p:cNvSpPr txBox="1"/>
                <p:nvPr/>
              </p:nvSpPr>
              <p:spPr>
                <a:xfrm>
                  <a:off x="-183876" y="1207182"/>
                  <a:ext cx="3513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pic>
              <p:nvPicPr>
                <p:cNvPr id="40" name="Picture 39" descr="Chart&#10;&#10;Description automatically generated">
                  <a:extLst>
                    <a:ext uri="{FF2B5EF4-FFF2-40B4-BE49-F238E27FC236}">
                      <a16:creationId xmlns:a16="http://schemas.microsoft.com/office/drawing/2014/main" id="{4B36DDC0-2D02-8842-AEC6-1E3CBA3CDB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216345" y="4435031"/>
                  <a:ext cx="2106212" cy="1900321"/>
                </a:xfrm>
                <a:prstGeom prst="rect">
                  <a:avLst/>
                </a:prstGeom>
              </p:spPr>
            </p:pic>
            <p:pic>
              <p:nvPicPr>
                <p:cNvPr id="36" name="Picture 35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80E4A11A-1157-7692-4264-D143EB6DA1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373" y="4572387"/>
                  <a:ext cx="819368" cy="438093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F1FA0A06-7ED6-B7F8-8939-4A3E9D2F92C3}"/>
                    </a:ext>
                  </a:extLst>
                </p:cNvPr>
                <p:cNvSpPr txBox="1"/>
                <p:nvPr/>
              </p:nvSpPr>
              <p:spPr>
                <a:xfrm>
                  <a:off x="-192147" y="4437215"/>
                  <a:ext cx="33855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</a:p>
              </p:txBody>
            </p:sp>
            <p:pic>
              <p:nvPicPr>
                <p:cNvPr id="45" name="Picture 44" descr="Chart&#10;&#10;Description automatically generated">
                  <a:extLst>
                    <a:ext uri="{FF2B5EF4-FFF2-40B4-BE49-F238E27FC236}">
                      <a16:creationId xmlns:a16="http://schemas.microsoft.com/office/drawing/2014/main" id="{F61DE2B4-3C5A-250B-F844-C73CEEAC9F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56439" y="4437041"/>
                  <a:ext cx="2115721" cy="1900800"/>
                </a:xfrm>
                <a:prstGeom prst="rect">
                  <a:avLst/>
                </a:prstGeom>
              </p:spPr>
            </p:pic>
            <p:pic>
              <p:nvPicPr>
                <p:cNvPr id="55" name="Picture 54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4A005098-FF95-FF86-6C74-46337B8B3A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5789" y="4436731"/>
                  <a:ext cx="2118513" cy="1900800"/>
                </a:xfrm>
                <a:prstGeom prst="rect">
                  <a:avLst/>
                </a:prstGeom>
              </p:spPr>
            </p:pic>
            <p:pic>
              <p:nvPicPr>
                <p:cNvPr id="57" name="Picture 56" descr="Chart&#10;&#10;Description automatically generated">
                  <a:extLst>
                    <a:ext uri="{FF2B5EF4-FFF2-40B4-BE49-F238E27FC236}">
                      <a16:creationId xmlns:a16="http://schemas.microsoft.com/office/drawing/2014/main" id="{B4F11111-87DB-A2C9-AEB3-A4EE9EA6D5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39144" y="4433225"/>
                  <a:ext cx="2118771" cy="1900745"/>
                </a:xfrm>
                <a:prstGeom prst="rect">
                  <a:avLst/>
                </a:prstGeom>
              </p:spPr>
            </p:pic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62A6B89D-90F9-5F8E-6C40-CE72D8654F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02972" y="4051140"/>
                  <a:ext cx="0" cy="392249"/>
                </a:xfrm>
                <a:prstGeom prst="straightConnector1">
                  <a:avLst/>
                </a:prstGeom>
                <a:ln w="28575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5D8D04E9-E432-963D-D220-69F5F4D8A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9379" y="3612650"/>
                <a:ext cx="0" cy="849642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4289C4B-6B74-E89C-0406-7A0EF88DC56E}"/>
                </a:ext>
              </a:extLst>
            </p:cNvPr>
            <p:cNvSpPr txBox="1"/>
            <p:nvPr/>
          </p:nvSpPr>
          <p:spPr>
            <a:xfrm>
              <a:off x="2524358" y="4467295"/>
              <a:ext cx="3513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621D8D9-2FBE-7939-BBDF-7A51C7E94298}"/>
                </a:ext>
              </a:extLst>
            </p:cNvPr>
            <p:cNvSpPr txBox="1"/>
            <p:nvPr/>
          </p:nvSpPr>
          <p:spPr>
            <a:xfrm>
              <a:off x="4905011" y="4453007"/>
              <a:ext cx="3513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2E830E0-2E81-8526-69B2-81E39976BCCE}"/>
                </a:ext>
              </a:extLst>
            </p:cNvPr>
            <p:cNvSpPr txBox="1"/>
            <p:nvPr/>
          </p:nvSpPr>
          <p:spPr>
            <a:xfrm>
              <a:off x="7306739" y="4453007"/>
              <a:ext cx="3385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725F1F9-A089-8E11-A53C-E6506A6CB132}"/>
                </a:ext>
              </a:extLst>
            </p:cNvPr>
            <p:cNvCxnSpPr>
              <a:cxnSpLocks/>
            </p:cNvCxnSpPr>
            <p:nvPr/>
          </p:nvCxnSpPr>
          <p:spPr>
            <a:xfrm>
              <a:off x="8329568" y="3612650"/>
              <a:ext cx="0" cy="849642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5440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965E65F-55A0-AB4A-60E0-AFA84CDF07FB}"/>
              </a:ext>
            </a:extLst>
          </p:cNvPr>
          <p:cNvGrpSpPr/>
          <p:nvPr/>
        </p:nvGrpSpPr>
        <p:grpSpPr>
          <a:xfrm>
            <a:off x="-548640" y="-269966"/>
            <a:ext cx="9901646" cy="7053943"/>
            <a:chOff x="-548640" y="-269966"/>
            <a:chExt cx="9901646" cy="705394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83A752-933A-A1FE-198F-389BA8EB9A14}"/>
                </a:ext>
              </a:extLst>
            </p:cNvPr>
            <p:cNvSpPr/>
            <p:nvPr/>
          </p:nvSpPr>
          <p:spPr>
            <a:xfrm>
              <a:off x="-548640" y="-269966"/>
              <a:ext cx="9901646" cy="70539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8B5AC0B3-569E-D7CE-A4D1-C291F7F0C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2877" y="-21432"/>
              <a:ext cx="9144000" cy="6661947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E5CACEF-FDEF-CBFC-45F0-607F45246F1B}"/>
                </a:ext>
              </a:extLst>
            </p:cNvPr>
            <p:cNvGrpSpPr/>
            <p:nvPr/>
          </p:nvGrpSpPr>
          <p:grpSpPr>
            <a:xfrm>
              <a:off x="533384" y="3128472"/>
              <a:ext cx="7591965" cy="3199265"/>
              <a:chOff x="533384" y="3128472"/>
              <a:chExt cx="7591965" cy="319926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216EA58-6707-7E2C-DDDE-B7A69E68DC77}"/>
                  </a:ext>
                </a:extLst>
              </p:cNvPr>
              <p:cNvGrpSpPr/>
              <p:nvPr/>
            </p:nvGrpSpPr>
            <p:grpSpPr>
              <a:xfrm>
                <a:off x="1376188" y="3128472"/>
                <a:ext cx="6398194" cy="849642"/>
                <a:chOff x="1376188" y="3128472"/>
                <a:chExt cx="6398194" cy="849642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F54557EF-8213-3E3E-E658-1741C1741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76188" y="3594240"/>
                  <a:ext cx="1696399" cy="0"/>
                </a:xfrm>
                <a:prstGeom prst="line">
                  <a:avLst/>
                </a:prstGeom>
                <a:ln w="28575">
                  <a:solidFill>
                    <a:srgbClr val="E1E1E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8CB8EB5A-1915-EF2D-1A55-C23F890968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88682" y="3128472"/>
                  <a:ext cx="0" cy="470457"/>
                </a:xfrm>
                <a:prstGeom prst="line">
                  <a:avLst/>
                </a:prstGeom>
                <a:ln w="28575">
                  <a:solidFill>
                    <a:srgbClr val="E1E1E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D16B9AC2-B2B3-AE03-C900-88C8DC6248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9537" y="3581293"/>
                  <a:ext cx="0" cy="392249"/>
                </a:xfrm>
                <a:prstGeom prst="straightConnector1">
                  <a:avLst/>
                </a:prstGeom>
                <a:ln w="28575">
                  <a:solidFill>
                    <a:srgbClr val="E1E1E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632307A0-5549-8044-8BD8-68FC07083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41973" y="3128472"/>
                  <a:ext cx="0" cy="849642"/>
                </a:xfrm>
                <a:prstGeom prst="straightConnector1">
                  <a:avLst/>
                </a:prstGeom>
                <a:ln w="28575">
                  <a:solidFill>
                    <a:srgbClr val="E1E1E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877F5C49-9220-C016-09E4-969C0A11E0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4382" y="3128472"/>
                  <a:ext cx="0" cy="849642"/>
                </a:xfrm>
                <a:prstGeom prst="straightConnector1">
                  <a:avLst/>
                </a:prstGeom>
                <a:ln w="28575">
                  <a:solidFill>
                    <a:srgbClr val="E1E1E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E21F9-804D-49F3-78E3-2106E0DF981C}"/>
                  </a:ext>
                </a:extLst>
              </p:cNvPr>
              <p:cNvSpPr txBox="1"/>
              <p:nvPr/>
            </p:nvSpPr>
            <p:spPr>
              <a:xfrm>
                <a:off x="533384" y="6070468"/>
                <a:ext cx="79220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Whole period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4ABCEA-D619-91EB-9E2F-236DBE0F5D26}"/>
                  </a:ext>
                </a:extLst>
              </p:cNvPr>
              <p:cNvSpPr txBox="1"/>
              <p:nvPr/>
            </p:nvSpPr>
            <p:spPr>
              <a:xfrm>
                <a:off x="2907491" y="6070468"/>
                <a:ext cx="73609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Lockdown 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424BFE-2A5F-41D3-DC57-FAC28A183CE0}"/>
                  </a:ext>
                </a:extLst>
              </p:cNvPr>
              <p:cNvSpPr txBox="1"/>
              <p:nvPr/>
            </p:nvSpPr>
            <p:spPr>
              <a:xfrm>
                <a:off x="5132362" y="6112293"/>
                <a:ext cx="73609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Lockdown 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91D3AA-259E-674D-BC24-3AADE362362E}"/>
                  </a:ext>
                </a:extLst>
              </p:cNvPr>
              <p:cNvSpPr txBox="1"/>
              <p:nvPr/>
            </p:nvSpPr>
            <p:spPr>
              <a:xfrm>
                <a:off x="7389250" y="6070468"/>
                <a:ext cx="73609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Lockdown 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449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206B4AB-7004-1417-666F-98F401D59A91}"/>
              </a:ext>
            </a:extLst>
          </p:cNvPr>
          <p:cNvGrpSpPr/>
          <p:nvPr/>
        </p:nvGrpSpPr>
        <p:grpSpPr>
          <a:xfrm>
            <a:off x="234575" y="-1483808"/>
            <a:ext cx="9068180" cy="8934617"/>
            <a:chOff x="234575" y="-1483808"/>
            <a:chExt cx="9068180" cy="893461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F81329-4094-7940-0121-DE018F4D31E4}"/>
                </a:ext>
              </a:extLst>
            </p:cNvPr>
            <p:cNvGrpSpPr/>
            <p:nvPr/>
          </p:nvGrpSpPr>
          <p:grpSpPr>
            <a:xfrm>
              <a:off x="234575" y="-1483808"/>
              <a:ext cx="5019560" cy="4980349"/>
              <a:chOff x="234575" y="-1483808"/>
              <a:chExt cx="5019560" cy="498034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5F758B-A5FF-FD32-AB60-6438A5391A00}"/>
                  </a:ext>
                </a:extLst>
              </p:cNvPr>
              <p:cNvSpPr txBox="1"/>
              <p:nvPr/>
            </p:nvSpPr>
            <p:spPr>
              <a:xfrm>
                <a:off x="4911189" y="-1470128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</a:rPr>
                  <a:t>B</a:t>
                </a:r>
              </a:p>
            </p:txBody>
          </p:sp>
          <p:pic>
            <p:nvPicPr>
              <p:cNvPr id="15" name="Picture 14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DF17C874-E122-02BC-FD7C-FF0F66AF1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3493" y="-1402316"/>
                <a:ext cx="4154946" cy="4351337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00F728-67C0-D8B3-04E1-E11A79D861D7}"/>
                  </a:ext>
                </a:extLst>
              </p:cNvPr>
              <p:cNvSpPr txBox="1"/>
              <p:nvPr/>
            </p:nvSpPr>
            <p:spPr>
              <a:xfrm>
                <a:off x="234575" y="-1483808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</a:rPr>
                  <a:t>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882878-9CBC-7396-D34E-A610D5F53DD8}"/>
                  </a:ext>
                </a:extLst>
              </p:cNvPr>
              <p:cNvSpPr txBox="1"/>
              <p:nvPr/>
            </p:nvSpPr>
            <p:spPr>
              <a:xfrm>
                <a:off x="247399" y="3127209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</a:rPr>
                  <a:t>C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1C008B-D8A5-A969-49BD-CC0F93BE499B}"/>
                  </a:ext>
                </a:extLst>
              </p:cNvPr>
              <p:cNvSpPr txBox="1"/>
              <p:nvPr/>
            </p:nvSpPr>
            <p:spPr>
              <a:xfrm>
                <a:off x="4902757" y="3101882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</a:rPr>
                  <a:t>D</a:t>
                </a:r>
              </a:p>
            </p:txBody>
          </p:sp>
        </p:grpSp>
        <p:pic>
          <p:nvPicPr>
            <p:cNvPr id="23" name="Picture 22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7237D8E6-8D98-6FB8-E58A-4CDDC809C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2493" y="-1388448"/>
              <a:ext cx="3930262" cy="4323600"/>
            </a:xfrm>
            <a:prstGeom prst="rect">
              <a:avLst/>
            </a:prstGeom>
          </p:spPr>
        </p:pic>
        <p:pic>
          <p:nvPicPr>
            <p:cNvPr id="25" name="Picture 24" descr="Chart, bar chart&#10;&#10;Description automatically generated">
              <a:extLst>
                <a:ext uri="{FF2B5EF4-FFF2-40B4-BE49-F238E27FC236}">
                  <a16:creationId xmlns:a16="http://schemas.microsoft.com/office/drawing/2014/main" id="{5E61794A-3706-74A9-9397-02AAAB78B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311" y="3127209"/>
              <a:ext cx="3930262" cy="4323600"/>
            </a:xfrm>
            <a:prstGeom prst="rect">
              <a:avLst/>
            </a:prstGeom>
          </p:spPr>
        </p:pic>
        <p:pic>
          <p:nvPicPr>
            <p:cNvPr id="27" name="Picture 26" descr="Table&#10;&#10;Description automatically generated with medium confidence">
              <a:extLst>
                <a:ext uri="{FF2B5EF4-FFF2-40B4-BE49-F238E27FC236}">
                  <a16:creationId xmlns:a16="http://schemas.microsoft.com/office/drawing/2014/main" id="{0B785268-5EA0-402D-AB37-AB998A255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2493" y="3127209"/>
              <a:ext cx="3930262" cy="432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3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03AE489-D4C2-D8B7-584D-DF805E9B6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783" y="2766431"/>
            <a:ext cx="2402167" cy="29135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41AAC2-37FD-5BBF-A457-3BDCF5984877}"/>
              </a:ext>
            </a:extLst>
          </p:cNvPr>
          <p:cNvSpPr/>
          <p:nvPr/>
        </p:nvSpPr>
        <p:spPr>
          <a:xfrm>
            <a:off x="5010601" y="-75435"/>
            <a:ext cx="2163360" cy="2071161"/>
          </a:xfrm>
          <a:prstGeom prst="rect">
            <a:avLst/>
          </a:prstGeom>
          <a:noFill/>
          <a:ln>
            <a:solidFill>
              <a:srgbClr val="CBB1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F48A2B-736C-00B1-8C06-B516EE7BA519}"/>
              </a:ext>
            </a:extLst>
          </p:cNvPr>
          <p:cNvSpPr/>
          <p:nvPr/>
        </p:nvSpPr>
        <p:spPr>
          <a:xfrm>
            <a:off x="252086" y="4393861"/>
            <a:ext cx="2163360" cy="2071161"/>
          </a:xfrm>
          <a:prstGeom prst="rect">
            <a:avLst/>
          </a:prstGeom>
          <a:noFill/>
          <a:ln>
            <a:solidFill>
              <a:srgbClr val="FFC06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C882C2-6001-DC0A-C0D5-71BF724AEF43}"/>
              </a:ext>
            </a:extLst>
          </p:cNvPr>
          <p:cNvSpPr/>
          <p:nvPr/>
        </p:nvSpPr>
        <p:spPr>
          <a:xfrm>
            <a:off x="252086" y="2180348"/>
            <a:ext cx="2163360" cy="2071161"/>
          </a:xfrm>
          <a:prstGeom prst="rect">
            <a:avLst/>
          </a:prstGeom>
          <a:noFill/>
          <a:ln>
            <a:solidFill>
              <a:srgbClr val="FF8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115A6A-4B3E-7242-5B67-708E5B950B3E}"/>
              </a:ext>
            </a:extLst>
          </p:cNvPr>
          <p:cNvSpPr/>
          <p:nvPr/>
        </p:nvSpPr>
        <p:spPr>
          <a:xfrm>
            <a:off x="252086" y="-75433"/>
            <a:ext cx="2163360" cy="2071161"/>
          </a:xfrm>
          <a:prstGeom prst="rect">
            <a:avLst/>
          </a:prstGeom>
          <a:noFill/>
          <a:ln>
            <a:solidFill>
              <a:srgbClr val="FE9A9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48676E-B0B6-48BC-D335-FA124E0FAD72}"/>
              </a:ext>
            </a:extLst>
          </p:cNvPr>
          <p:cNvSpPr/>
          <p:nvPr/>
        </p:nvSpPr>
        <p:spPr>
          <a:xfrm>
            <a:off x="1428643" y="6553441"/>
            <a:ext cx="2163360" cy="2071161"/>
          </a:xfrm>
          <a:prstGeom prst="rect">
            <a:avLst/>
          </a:prstGeom>
          <a:noFill/>
          <a:ln>
            <a:solidFill>
              <a:srgbClr val="E7210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11355D-FFA6-6AA5-B129-3DF516D9B779}"/>
              </a:ext>
            </a:extLst>
          </p:cNvPr>
          <p:cNvSpPr/>
          <p:nvPr/>
        </p:nvSpPr>
        <p:spPr>
          <a:xfrm>
            <a:off x="3861808" y="6553441"/>
            <a:ext cx="2163360" cy="2071161"/>
          </a:xfrm>
          <a:prstGeom prst="rect">
            <a:avLst/>
          </a:prstGeom>
          <a:noFill/>
          <a:ln>
            <a:solidFill>
              <a:srgbClr val="B0E08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F5CF55-FA32-A788-BD8F-0E637658E037}"/>
              </a:ext>
            </a:extLst>
          </p:cNvPr>
          <p:cNvSpPr/>
          <p:nvPr/>
        </p:nvSpPr>
        <p:spPr>
          <a:xfrm>
            <a:off x="4997951" y="2101720"/>
            <a:ext cx="2163360" cy="2071161"/>
          </a:xfrm>
          <a:prstGeom prst="rect">
            <a:avLst/>
          </a:prstGeom>
          <a:noFill/>
          <a:ln>
            <a:solidFill>
              <a:srgbClr val="A4CEE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A56868-ADDA-8546-80EC-901428B17F9E}"/>
              </a:ext>
            </a:extLst>
          </p:cNvPr>
          <p:cNvSpPr/>
          <p:nvPr/>
        </p:nvSpPr>
        <p:spPr>
          <a:xfrm>
            <a:off x="2631343" y="-75434"/>
            <a:ext cx="2163360" cy="2071161"/>
          </a:xfrm>
          <a:prstGeom prst="rect">
            <a:avLst/>
          </a:prstGeom>
          <a:noFill/>
          <a:ln>
            <a:solidFill>
              <a:srgbClr val="26A12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2FD42A-3BA1-B3C1-CDD7-C84B9E0DCE8B}"/>
              </a:ext>
            </a:extLst>
          </p:cNvPr>
          <p:cNvSpPr/>
          <p:nvPr/>
        </p:nvSpPr>
        <p:spPr>
          <a:xfrm>
            <a:off x="5016287" y="4336752"/>
            <a:ext cx="2163360" cy="2071161"/>
          </a:xfrm>
          <a:prstGeom prst="rect">
            <a:avLst/>
          </a:prstGeom>
          <a:noFill/>
          <a:ln>
            <a:solidFill>
              <a:srgbClr val="1477B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4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32EE62-04AC-9BDE-B896-A78BCE611562}"/>
              </a:ext>
            </a:extLst>
          </p:cNvPr>
          <p:cNvSpPr/>
          <p:nvPr/>
        </p:nvSpPr>
        <p:spPr>
          <a:xfrm>
            <a:off x="-2599980" y="-727113"/>
            <a:ext cx="13715999" cy="9485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5E32A71-C77F-C516-7EF2-C45EF0D33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2724" y="-1"/>
            <a:ext cx="3060000" cy="278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7517763-AA79-3F6F-B83C-3BE29AA70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76" y="-1"/>
            <a:ext cx="3060000" cy="277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5A627F3-CB53-EE84-90FB-8BD29D529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179" y="-54735"/>
            <a:ext cx="3060000" cy="283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84CEEDD1-1F13-D613-9B66-C65841125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323" y="0"/>
            <a:ext cx="3060000" cy="283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E9274EE-D723-E7B1-7F49-E44878356A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34979" y="2886612"/>
            <a:ext cx="12028603" cy="5446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F86EF-0989-F54A-993D-8C6A99A0C401}"/>
              </a:ext>
            </a:extLst>
          </p:cNvPr>
          <p:cNvSpPr txBox="1"/>
          <p:nvPr/>
        </p:nvSpPr>
        <p:spPr>
          <a:xfrm>
            <a:off x="-839162" y="-526758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Lockdown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B819E-384E-54C6-59AB-FFE2C5871388}"/>
              </a:ext>
            </a:extLst>
          </p:cNvPr>
          <p:cNvSpPr txBox="1"/>
          <p:nvPr/>
        </p:nvSpPr>
        <p:spPr>
          <a:xfrm>
            <a:off x="2066190" y="-548223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Lockdown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2455A-AB98-2B1C-3A8F-0447FFFF1C95}"/>
              </a:ext>
            </a:extLst>
          </p:cNvPr>
          <p:cNvSpPr txBox="1"/>
          <p:nvPr/>
        </p:nvSpPr>
        <p:spPr>
          <a:xfrm>
            <a:off x="4954154" y="-558088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Lockdown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BD5F23-3262-5875-9E25-CB2D99321F06}"/>
              </a:ext>
            </a:extLst>
          </p:cNvPr>
          <p:cNvSpPr txBox="1"/>
          <p:nvPr/>
        </p:nvSpPr>
        <p:spPr>
          <a:xfrm>
            <a:off x="7802293" y="-543393"/>
            <a:ext cx="1563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Lockdowns 2-3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0F3788-8F07-A567-EBF1-0B410CD64299}"/>
              </a:ext>
            </a:extLst>
          </p:cNvPr>
          <p:cNvSpPr txBox="1"/>
          <p:nvPr/>
        </p:nvSpPr>
        <p:spPr>
          <a:xfrm>
            <a:off x="-2091783" y="-26337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473F2B-7945-58FE-58CF-70A3A33A1E24}"/>
              </a:ext>
            </a:extLst>
          </p:cNvPr>
          <p:cNvSpPr txBox="1"/>
          <p:nvPr/>
        </p:nvSpPr>
        <p:spPr>
          <a:xfrm>
            <a:off x="-2091783" y="2759221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CEBC93-8324-5222-9BE4-DEE1D4E83C5C}"/>
              </a:ext>
            </a:extLst>
          </p:cNvPr>
          <p:cNvSpPr txBox="1"/>
          <p:nvPr/>
        </p:nvSpPr>
        <p:spPr>
          <a:xfrm>
            <a:off x="-2091783" y="5413521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68F14-043D-7033-A129-2316C424DA76}"/>
              </a:ext>
            </a:extLst>
          </p:cNvPr>
          <p:cNvSpPr txBox="1"/>
          <p:nvPr/>
        </p:nvSpPr>
        <p:spPr>
          <a:xfrm>
            <a:off x="1045117" y="-26337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67C828-6EBF-9753-A44A-886355C09AA7}"/>
              </a:ext>
            </a:extLst>
          </p:cNvPr>
          <p:cNvSpPr txBox="1"/>
          <p:nvPr/>
        </p:nvSpPr>
        <p:spPr>
          <a:xfrm>
            <a:off x="3915317" y="-263379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89C1A2-7C1E-4B46-6F44-5C4F88001C16}"/>
              </a:ext>
            </a:extLst>
          </p:cNvPr>
          <p:cNvSpPr/>
          <p:nvPr/>
        </p:nvSpPr>
        <p:spPr>
          <a:xfrm>
            <a:off x="7005565" y="-712703"/>
            <a:ext cx="4449291" cy="9485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23BE83-95A6-4788-AE4B-EE4333FEAAD8}"/>
              </a:ext>
            </a:extLst>
          </p:cNvPr>
          <p:cNvSpPr txBox="1"/>
          <p:nvPr/>
        </p:nvSpPr>
        <p:spPr>
          <a:xfrm>
            <a:off x="1053576" y="275922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57F38E-3867-9F5F-D6CE-CB8983CF7BBB}"/>
              </a:ext>
            </a:extLst>
          </p:cNvPr>
          <p:cNvSpPr txBox="1"/>
          <p:nvPr/>
        </p:nvSpPr>
        <p:spPr>
          <a:xfrm>
            <a:off x="3914081" y="277136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49551-837D-8A46-BD3E-AF1C22A0AA5D}"/>
              </a:ext>
            </a:extLst>
          </p:cNvPr>
          <p:cNvSpPr txBox="1"/>
          <p:nvPr/>
        </p:nvSpPr>
        <p:spPr>
          <a:xfrm>
            <a:off x="850192" y="5413521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F0B9D-C17D-351F-C906-AACA2384CB54}"/>
              </a:ext>
            </a:extLst>
          </p:cNvPr>
          <p:cNvSpPr txBox="1"/>
          <p:nvPr/>
        </p:nvSpPr>
        <p:spPr>
          <a:xfrm>
            <a:off x="3914081" y="5425233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F2619F2-1809-127D-6CDB-EB343CB17075}"/>
              </a:ext>
            </a:extLst>
          </p:cNvPr>
          <p:cNvCxnSpPr>
            <a:cxnSpLocks/>
          </p:cNvCxnSpPr>
          <p:nvPr/>
        </p:nvCxnSpPr>
        <p:spPr>
          <a:xfrm>
            <a:off x="-250257" y="8460608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E6C29A-C748-8E8B-9D35-2CEA684B2322}"/>
              </a:ext>
            </a:extLst>
          </p:cNvPr>
          <p:cNvCxnSpPr>
            <a:cxnSpLocks/>
          </p:cNvCxnSpPr>
          <p:nvPr/>
        </p:nvCxnSpPr>
        <p:spPr>
          <a:xfrm flipH="1">
            <a:off x="-1555442" y="8460607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9AD74E-7CB5-3615-3527-EBBE1466D4D3}"/>
                  </a:ext>
                </a:extLst>
              </p:cNvPr>
              <p:cNvSpPr txBox="1"/>
              <p:nvPr/>
            </p:nvSpPr>
            <p:spPr>
              <a:xfrm>
                <a:off x="-250257" y="8501787"/>
                <a:ext cx="12128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Mobility precedes 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en-GB" sz="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GB" sz="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9AD74E-7CB5-3615-3527-EBBE1466D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0257" y="8501787"/>
                <a:ext cx="1212896" cy="215444"/>
              </a:xfrm>
              <a:prstGeom prst="rect">
                <a:avLst/>
              </a:prstGeom>
              <a:blipFill>
                <a:blip r:embed="rId8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C72F81-CB1D-6BC8-0CE8-480DE9DED964}"/>
                  </a:ext>
                </a:extLst>
              </p:cNvPr>
              <p:cNvSpPr txBox="1"/>
              <p:nvPr/>
            </p:nvSpPr>
            <p:spPr>
              <a:xfrm>
                <a:off x="-1555442" y="8498954"/>
                <a:ext cx="12417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en-GB" sz="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GB" sz="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precedes mobility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C72F81-CB1D-6BC8-0CE8-480DE9DED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55442" y="8498954"/>
                <a:ext cx="1241750" cy="215444"/>
              </a:xfrm>
              <a:prstGeom prst="rect">
                <a:avLst/>
              </a:prstGeom>
              <a:blipFill>
                <a:blip r:embed="rId9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94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16C8681-124B-DE0B-94D6-687656F70C1B}"/>
              </a:ext>
            </a:extLst>
          </p:cNvPr>
          <p:cNvSpPr/>
          <p:nvPr/>
        </p:nvSpPr>
        <p:spPr>
          <a:xfrm>
            <a:off x="-2674189" y="-916146"/>
            <a:ext cx="10313043" cy="10023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0BACC107-0849-499A-696A-6C0958B18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94116" y="2813435"/>
            <a:ext cx="9144000" cy="53128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F86EF-0989-F54A-993D-8C6A99A0C401}"/>
              </a:ext>
            </a:extLst>
          </p:cNvPr>
          <p:cNvSpPr txBox="1"/>
          <p:nvPr/>
        </p:nvSpPr>
        <p:spPr>
          <a:xfrm>
            <a:off x="-839162" y="-526758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Lockdown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B819E-384E-54C6-59AB-FFE2C5871388}"/>
              </a:ext>
            </a:extLst>
          </p:cNvPr>
          <p:cNvSpPr txBox="1"/>
          <p:nvPr/>
        </p:nvSpPr>
        <p:spPr>
          <a:xfrm>
            <a:off x="2066190" y="-548223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Lockdown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2455A-AB98-2B1C-3A8F-0447FFFF1C95}"/>
              </a:ext>
            </a:extLst>
          </p:cNvPr>
          <p:cNvSpPr txBox="1"/>
          <p:nvPr/>
        </p:nvSpPr>
        <p:spPr>
          <a:xfrm>
            <a:off x="4954154" y="-558088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Lockdown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0F3788-8F07-A567-EBF1-0B410CD64299}"/>
              </a:ext>
            </a:extLst>
          </p:cNvPr>
          <p:cNvSpPr txBox="1"/>
          <p:nvPr/>
        </p:nvSpPr>
        <p:spPr>
          <a:xfrm>
            <a:off x="-2102505" y="-18180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473F2B-7945-58FE-58CF-70A3A33A1E24}"/>
              </a:ext>
            </a:extLst>
          </p:cNvPr>
          <p:cNvSpPr txBox="1"/>
          <p:nvPr/>
        </p:nvSpPr>
        <p:spPr>
          <a:xfrm>
            <a:off x="-2108115" y="272527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CEBC93-8324-5222-9BE4-DEE1D4E83C5C}"/>
              </a:ext>
            </a:extLst>
          </p:cNvPr>
          <p:cNvSpPr txBox="1"/>
          <p:nvPr/>
        </p:nvSpPr>
        <p:spPr>
          <a:xfrm>
            <a:off x="-2094007" y="5290544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68F14-043D-7033-A129-2316C424DA76}"/>
              </a:ext>
            </a:extLst>
          </p:cNvPr>
          <p:cNvSpPr txBox="1"/>
          <p:nvPr/>
        </p:nvSpPr>
        <p:spPr>
          <a:xfrm>
            <a:off x="1053576" y="-18352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67C828-6EBF-9753-A44A-886355C09AA7}"/>
              </a:ext>
            </a:extLst>
          </p:cNvPr>
          <p:cNvSpPr txBox="1"/>
          <p:nvPr/>
        </p:nvSpPr>
        <p:spPr>
          <a:xfrm>
            <a:off x="4073566" y="-22283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23BE83-95A6-4788-AE4B-EE4333FEAAD8}"/>
              </a:ext>
            </a:extLst>
          </p:cNvPr>
          <p:cNvSpPr txBox="1"/>
          <p:nvPr/>
        </p:nvSpPr>
        <p:spPr>
          <a:xfrm>
            <a:off x="1053576" y="271967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57F38E-3867-9F5F-D6CE-CB8983CF7BBB}"/>
              </a:ext>
            </a:extLst>
          </p:cNvPr>
          <p:cNvSpPr txBox="1"/>
          <p:nvPr/>
        </p:nvSpPr>
        <p:spPr>
          <a:xfrm>
            <a:off x="4065515" y="264415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49551-837D-8A46-BD3E-AF1C22A0AA5D}"/>
              </a:ext>
            </a:extLst>
          </p:cNvPr>
          <p:cNvSpPr txBox="1"/>
          <p:nvPr/>
        </p:nvSpPr>
        <p:spPr>
          <a:xfrm>
            <a:off x="881895" y="5290544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F0B9D-C17D-351F-C906-AACA2384CB54}"/>
              </a:ext>
            </a:extLst>
          </p:cNvPr>
          <p:cNvSpPr txBox="1"/>
          <p:nvPr/>
        </p:nvSpPr>
        <p:spPr>
          <a:xfrm>
            <a:off x="4069962" y="5290544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F2619F2-1809-127D-6CDB-EB343CB17075}"/>
              </a:ext>
            </a:extLst>
          </p:cNvPr>
          <p:cNvCxnSpPr>
            <a:cxnSpLocks/>
          </p:cNvCxnSpPr>
          <p:nvPr/>
        </p:nvCxnSpPr>
        <p:spPr>
          <a:xfrm>
            <a:off x="-267035" y="8129403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E6C29A-C748-8E8B-9D35-2CEA684B2322}"/>
              </a:ext>
            </a:extLst>
          </p:cNvPr>
          <p:cNvCxnSpPr>
            <a:cxnSpLocks/>
          </p:cNvCxnSpPr>
          <p:nvPr/>
        </p:nvCxnSpPr>
        <p:spPr>
          <a:xfrm flipH="1">
            <a:off x="-1572220" y="8129402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9AD74E-7CB5-3615-3527-EBBE1466D4D3}"/>
                  </a:ext>
                </a:extLst>
              </p:cNvPr>
              <p:cNvSpPr txBox="1"/>
              <p:nvPr/>
            </p:nvSpPr>
            <p:spPr>
              <a:xfrm>
                <a:off x="-267035" y="8170582"/>
                <a:ext cx="11188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Mobility precedes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en-GB" sz="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9AD74E-7CB5-3615-3527-EBBE1466D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7035" y="8170582"/>
                <a:ext cx="1118896" cy="215444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C72F81-CB1D-6BC8-0CE8-480DE9DED964}"/>
                  </a:ext>
                </a:extLst>
              </p:cNvPr>
              <p:cNvSpPr txBox="1"/>
              <p:nvPr/>
            </p:nvSpPr>
            <p:spPr>
              <a:xfrm>
                <a:off x="-1572220" y="8167749"/>
                <a:ext cx="11477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en-GB" sz="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precedes mobility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C72F81-CB1D-6BC8-0CE8-480DE9DED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2220" y="8167749"/>
                <a:ext cx="1147750" cy="215444"/>
              </a:xfrm>
              <a:prstGeom prst="rect">
                <a:avLst/>
              </a:prstGeom>
              <a:blipFill>
                <a:blip r:embed="rId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200" name="Picture 8">
            <a:extLst>
              <a:ext uri="{FF2B5EF4-FFF2-40B4-BE49-F238E27FC236}">
                <a16:creationId xmlns:a16="http://schemas.microsoft.com/office/drawing/2014/main" id="{FE917257-5E45-1B97-9AC3-D8ED535F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8017" y="53951"/>
            <a:ext cx="2898000" cy="26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45A11F08-A217-70B0-337C-6815912CA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0" y="53951"/>
            <a:ext cx="2898000" cy="264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56FED53C-C824-DA46-15F3-A24E16BA3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6" y="6439"/>
            <a:ext cx="2898000" cy="270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83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45B4563-CB74-A985-69B5-BEB32B7D3F09}"/>
              </a:ext>
            </a:extLst>
          </p:cNvPr>
          <p:cNvGrpSpPr/>
          <p:nvPr/>
        </p:nvGrpSpPr>
        <p:grpSpPr>
          <a:xfrm>
            <a:off x="340744" y="93452"/>
            <a:ext cx="7392838" cy="6366295"/>
            <a:chOff x="340744" y="93452"/>
            <a:chExt cx="7392838" cy="636629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EB26E34-2DB9-B0C4-FBAA-9B4DCD2F7DCC}"/>
                </a:ext>
              </a:extLst>
            </p:cNvPr>
            <p:cNvSpPr/>
            <p:nvPr/>
          </p:nvSpPr>
          <p:spPr>
            <a:xfrm>
              <a:off x="340744" y="93452"/>
              <a:ext cx="7392838" cy="63662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utoShape 2">
              <a:extLst>
                <a:ext uri="{FF2B5EF4-FFF2-40B4-BE49-F238E27FC236}">
                  <a16:creationId xmlns:a16="http://schemas.microsoft.com/office/drawing/2014/main" id="{3A82CC32-107F-E2D1-734B-60D0697AE6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9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7" name="Picture 16" descr="A picture containing calendar&#10;&#10;Description automatically generated">
              <a:extLst>
                <a:ext uri="{FF2B5EF4-FFF2-40B4-BE49-F238E27FC236}">
                  <a16:creationId xmlns:a16="http://schemas.microsoft.com/office/drawing/2014/main" id="{683F7BA6-EB16-B635-1DA3-ABDB49159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67" b="54717"/>
            <a:stretch/>
          </p:blipFill>
          <p:spPr>
            <a:xfrm>
              <a:off x="608163" y="189781"/>
              <a:ext cx="6858000" cy="2915728"/>
            </a:xfrm>
            <a:prstGeom prst="rect">
              <a:avLst/>
            </a:prstGeom>
          </p:spPr>
        </p:pic>
        <p:pic>
          <p:nvPicPr>
            <p:cNvPr id="18" name="Picture 17" descr="A picture containing calendar&#10;&#10;Description automatically generated">
              <a:extLst>
                <a:ext uri="{FF2B5EF4-FFF2-40B4-BE49-F238E27FC236}">
                  <a16:creationId xmlns:a16="http://schemas.microsoft.com/office/drawing/2014/main" id="{16261F68-0F9C-6E83-7FA0-A738160AA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831" r="34025" b="4653"/>
            <a:stretch/>
          </p:blipFill>
          <p:spPr>
            <a:xfrm>
              <a:off x="608163" y="3071009"/>
              <a:ext cx="4524554" cy="2915728"/>
            </a:xfrm>
            <a:prstGeom prst="rect">
              <a:avLst/>
            </a:prstGeom>
          </p:spPr>
        </p:pic>
        <p:pic>
          <p:nvPicPr>
            <p:cNvPr id="19" name="Picture 18" descr="A picture containing calendar&#10;&#10;Description automatically generated">
              <a:extLst>
                <a:ext uri="{FF2B5EF4-FFF2-40B4-BE49-F238E27FC236}">
                  <a16:creationId xmlns:a16="http://schemas.microsoft.com/office/drawing/2014/main" id="{7CDCFF72-3043-55AB-B732-DE7B0D46A0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275" t="52831" r="22411" b="4653"/>
            <a:stretch/>
          </p:blipFill>
          <p:spPr>
            <a:xfrm>
              <a:off x="6193765" y="2464284"/>
              <a:ext cx="879895" cy="3626884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3888BCF-C755-43E1-62E1-9252FCE4BDF0}"/>
                </a:ext>
              </a:extLst>
            </p:cNvPr>
            <p:cNvGrpSpPr/>
            <p:nvPr/>
          </p:nvGrpSpPr>
          <p:grpSpPr>
            <a:xfrm>
              <a:off x="6939691" y="3633508"/>
              <a:ext cx="237886" cy="1852308"/>
              <a:chOff x="6789771" y="3551853"/>
              <a:chExt cx="237886" cy="1852308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DA517B9-536C-B026-11B0-83929EDCEA0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342580" y="4954161"/>
                <a:ext cx="90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089410C-12D1-6466-018B-4EDFD807322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6339771" y="4001853"/>
                <a:ext cx="90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1C5BA2E-3A5A-400A-D23B-3D750EA74C3B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492670" y="4842915"/>
                    <a:ext cx="885307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Mobility precedes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sz="6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1C5BA2E-3A5A-400A-D23B-3D750EA74C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92670" y="4842915"/>
                    <a:ext cx="885307" cy="1846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F9A93A7-4763-ABA2-338F-6D6F4C3E1C8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474632" y="3948244"/>
                    <a:ext cx="915764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GB" sz="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a14:m>
                    <a:r>
                      <a:rPr lang="en-US" sz="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precedes mobility </a:t>
                    </a: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F9A93A7-4763-ABA2-338F-6D6F4C3E1C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74632" y="3948244"/>
                    <a:ext cx="915764" cy="1846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191518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9456</TotalTime>
  <Words>274</Words>
  <Application>Microsoft Macintosh PowerPoint</Application>
  <PresentationFormat>On-screen Show (4:3)</PresentationFormat>
  <Paragraphs>111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Bloom, Ellie</dc:creator>
  <cp:lastModifiedBy>Bloom, Ellie</cp:lastModifiedBy>
  <cp:revision>13</cp:revision>
  <dcterms:created xsi:type="dcterms:W3CDTF">2022-07-11T11:02:56Z</dcterms:created>
  <dcterms:modified xsi:type="dcterms:W3CDTF">2022-08-02T12:49:52Z</dcterms:modified>
</cp:coreProperties>
</file>